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A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1758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3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3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5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4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73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4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8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5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2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4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7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9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7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0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AA40-6849-4AE1-A309-FFF6CA9BF29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84134C-A748-4E2B-90D2-CB87FFB48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7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9901" y="202169"/>
            <a:ext cx="7327241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Городской округ «город Ирбит» Свердловской области</a:t>
            </a:r>
          </a:p>
          <a:p>
            <a:pPr algn="ctr"/>
            <a:endParaRPr lang="ru-RU" sz="1000" dirty="0" smtClean="0">
              <a:ln w="0"/>
              <a:solidFill>
                <a:srgbClr val="0FA1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smtClean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СОВЕТ МОЛОДЫХ ПЕДАГОГОВ </a:t>
            </a:r>
            <a:r>
              <a:rPr lang="ru-RU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endParaRPr lang="ru-RU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 descr="Официальная эмблема Совета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3" y="322484"/>
            <a:ext cx="1453515" cy="172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C:\Users\yurkevich_ma\Desktop\PHOTO-2025-03-24-12-46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40" y="3336476"/>
            <a:ext cx="4131265" cy="309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yurkevich_ma\Desktop\PHOTO-2025-03-24-13-31-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8" y="3499136"/>
            <a:ext cx="3914385" cy="293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yurkevich_ma\Desktop\PHOTO-2025-03-24-12-44-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 b="19149"/>
          <a:stretch/>
        </p:blipFill>
        <p:spPr bwMode="auto">
          <a:xfrm>
            <a:off x="4078653" y="1780674"/>
            <a:ext cx="3669736" cy="3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8823" y="2611839"/>
            <a:ext cx="302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FA112"/>
                </a:solidFill>
              </a:rPr>
              <a:t>Всегда новые идеи!</a:t>
            </a:r>
            <a:endParaRPr lang="ru-RU" sz="2000" dirty="0">
              <a:solidFill>
                <a:srgbClr val="0FA11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92834" y="5437028"/>
            <a:ext cx="2978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FA112"/>
                </a:solidFill>
              </a:rPr>
              <a:t>Дарим вдохновение педагогам!</a:t>
            </a:r>
            <a:endParaRPr lang="ru-RU" sz="2000" dirty="0">
              <a:solidFill>
                <a:srgbClr val="0FA11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20471" y="2611839"/>
            <a:ext cx="2605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FA112"/>
                </a:solidFill>
              </a:rPr>
              <a:t>Креати</a:t>
            </a:r>
            <a:r>
              <a:rPr lang="ru-RU" sz="2000" dirty="0" smtClean="0">
                <a:solidFill>
                  <a:schemeClr val="bg1"/>
                </a:solidFill>
              </a:rPr>
              <a:t>вим!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120320" y="708564"/>
            <a:ext cx="3895859" cy="2766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45" y="697464"/>
            <a:ext cx="3688080" cy="2766060"/>
          </a:xfrm>
          <a:prstGeom prst="rect">
            <a:avLst/>
          </a:prstGeom>
        </p:spPr>
      </p:pic>
      <p:pic>
        <p:nvPicPr>
          <p:cNvPr id="7" name="Picture 2" descr="https://xn--90anbvlob.xn--p1ai/upload/images/gallery/259/DSC_0487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 b="15710"/>
          <a:stretch/>
        </p:blipFill>
        <p:spPr bwMode="auto">
          <a:xfrm>
            <a:off x="6262636" y="3831009"/>
            <a:ext cx="5027051" cy="262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16.userapi.com/impg/bABb3hS9s0VW5x6e6RIfQJ59q3jlMzFyDw0Vaw/F-5fMU9GoSc.jpg?size=1280x851&amp;quality=95&amp;sign=3457f9517ac4f249cd1f4de92b9fc84d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14109" r="3780" b="15667"/>
          <a:stretch/>
        </p:blipFill>
        <p:spPr bwMode="auto">
          <a:xfrm>
            <a:off x="889146" y="3843540"/>
            <a:ext cx="5121135" cy="26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37016" y="166292"/>
            <a:ext cx="88713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Энергия </a:t>
            </a:r>
            <a:r>
              <a:rPr lang="ru-RU" sz="2400" dirty="0" smtClean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старта. События </a:t>
            </a:r>
            <a:r>
              <a:rPr lang="ru-RU" sz="2400" dirty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ru-RU" sz="2400" dirty="0" smtClean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молодых педагогов</a:t>
            </a:r>
            <a:endParaRPr lang="ru-RU" sz="2400" b="0" cap="none" spc="0" dirty="0">
              <a:ln w="0"/>
              <a:solidFill>
                <a:srgbClr val="0FA1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589" y="3486182"/>
            <a:ext cx="360868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ПОСВЯЩЕНИЕ В МОЛОДЫЕ ПЕДАГОГИ</a:t>
            </a:r>
            <a:endParaRPr lang="ru-RU" sz="1200" b="0" cap="none" spc="0" dirty="0">
              <a:ln w="0"/>
              <a:solidFill>
                <a:srgbClr val="0FA1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5989" y="3506381"/>
            <a:ext cx="291778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СЕМИНАР «ОБУЧАЯ, УЧИМСЯ!»</a:t>
            </a:r>
            <a:endParaRPr lang="ru-RU" sz="1200" b="0" cap="none" spc="0" dirty="0">
              <a:ln w="0"/>
              <a:solidFill>
                <a:srgbClr val="0FA1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63796" y="6481288"/>
            <a:ext cx="608194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НОВОГОДНИЙ КВН «НА ЧАСАХ УЖЕ ДВЕНАДЦАТЬ БЕЗ ПЯТИ…»</a:t>
            </a:r>
            <a:endParaRPr lang="ru-RU" sz="1200" b="0" cap="none" spc="0" dirty="0">
              <a:ln w="0"/>
              <a:solidFill>
                <a:srgbClr val="0FA1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2363" y="6525092"/>
            <a:ext cx="29899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СБОРЫ «СЧАСТЛИВЫ ВМЕСТЕ»</a:t>
            </a:r>
            <a:endParaRPr lang="ru-RU" sz="1200" b="0" cap="none" spc="0" dirty="0">
              <a:ln w="0"/>
              <a:solidFill>
                <a:srgbClr val="0FA1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" name="Picture 2" descr="https://sun9-16.userapi.com/impg/t2Lu-CCSvu9L21mLauLXgf2e2UihoDU3hz3KGA/RoRRkW7LcPQ.jpg?size=1280x851&amp;quality=95&amp;sign=82f5b8b779ebb1c95284e8a4b8c19ca7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25916"/>
          <a:stretch/>
        </p:blipFill>
        <p:spPr bwMode="auto">
          <a:xfrm>
            <a:off x="7919576" y="697464"/>
            <a:ext cx="4176169" cy="27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493538" y="3461813"/>
            <a:ext cx="322075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solidFill>
                  <a:srgbClr val="0FA1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СБОРЫ «МЕТОДИЧЕСКИЙ ДРАЙВ»</a:t>
            </a:r>
            <a:endParaRPr lang="ru-RU" sz="1200" b="0" cap="none" spc="0" dirty="0">
              <a:ln w="0"/>
              <a:solidFill>
                <a:srgbClr val="0FA1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58</Words>
  <Application>Microsoft Office PowerPoint</Application>
  <PresentationFormat>Произвольный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Аспект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 Юркевич</cp:lastModifiedBy>
  <cp:revision>12</cp:revision>
  <dcterms:created xsi:type="dcterms:W3CDTF">2025-03-24T06:56:36Z</dcterms:created>
  <dcterms:modified xsi:type="dcterms:W3CDTF">2025-03-24T13:07:27Z</dcterms:modified>
</cp:coreProperties>
</file>